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56" r:id="rId4"/>
    <p:sldId id="259" r:id="rId5"/>
    <p:sldId id="260" r:id="rId6"/>
    <p:sldId id="262" r:id="rId7"/>
    <p:sldId id="265" r:id="rId8"/>
    <p:sldId id="263" r:id="rId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C1DD-66B4-4D7A-8AA6-5C3D68715296}" type="datetimeFigureOut">
              <a:rPr lang="fi-FI" smtClean="0"/>
              <a:t>24.11.2017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6175-38FF-4932-B974-C10FC11AEA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9808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C1DD-66B4-4D7A-8AA6-5C3D68715296}" type="datetimeFigureOut">
              <a:rPr lang="fi-FI" smtClean="0"/>
              <a:t>24.11.2017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6175-38FF-4932-B974-C10FC11AEA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225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C1DD-66B4-4D7A-8AA6-5C3D68715296}" type="datetimeFigureOut">
              <a:rPr lang="fi-FI" smtClean="0"/>
              <a:t>24.11.2017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6175-38FF-4932-B974-C10FC11AEA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158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C1DD-66B4-4D7A-8AA6-5C3D68715296}" type="datetimeFigureOut">
              <a:rPr lang="fi-FI" smtClean="0"/>
              <a:t>24.11.2017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6175-38FF-4932-B974-C10FC11AEA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679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C1DD-66B4-4D7A-8AA6-5C3D68715296}" type="datetimeFigureOut">
              <a:rPr lang="fi-FI" smtClean="0"/>
              <a:t>24.11.2017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6175-38FF-4932-B974-C10FC11AEA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461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C1DD-66B4-4D7A-8AA6-5C3D68715296}" type="datetimeFigureOut">
              <a:rPr lang="fi-FI" smtClean="0"/>
              <a:t>24.11.2017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6175-38FF-4932-B974-C10FC11AEA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788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C1DD-66B4-4D7A-8AA6-5C3D68715296}" type="datetimeFigureOut">
              <a:rPr lang="fi-FI" smtClean="0"/>
              <a:t>24.11.2017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6175-38FF-4932-B974-C10FC11AEA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337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C1DD-66B4-4D7A-8AA6-5C3D68715296}" type="datetimeFigureOut">
              <a:rPr lang="fi-FI" smtClean="0"/>
              <a:t>24.11.2017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6175-38FF-4932-B974-C10FC11AEA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059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C1DD-66B4-4D7A-8AA6-5C3D68715296}" type="datetimeFigureOut">
              <a:rPr lang="fi-FI" smtClean="0"/>
              <a:t>24.11.2017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6175-38FF-4932-B974-C10FC11AEA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961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C1DD-66B4-4D7A-8AA6-5C3D68715296}" type="datetimeFigureOut">
              <a:rPr lang="fi-FI" smtClean="0"/>
              <a:t>24.11.2017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6175-38FF-4932-B974-C10FC11AEA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137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C1DD-66B4-4D7A-8AA6-5C3D68715296}" type="datetimeFigureOut">
              <a:rPr lang="fi-FI" smtClean="0"/>
              <a:t>24.11.2017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6175-38FF-4932-B974-C10FC11AEA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515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2C1DD-66B4-4D7A-8AA6-5C3D68715296}" type="datetimeFigureOut">
              <a:rPr lang="fi-FI" smtClean="0"/>
              <a:t>24.11.2017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E6175-38FF-4932-B974-C10FC11AEA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932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fi/url?sa=i&amp;rct=j&amp;q=&amp;esrc=s&amp;source=images&amp;cd=&amp;cad=rja&amp;uact=8&amp;ved=0CAcQjRxqFQoTCOqPsq_q9sgCFYkLLAodI-AAdA&amp;url=http://www.harjat.com/product/1956/salmon-roskapihti-roskapihdit-roskankeraaja-870-mm&amp;psig=AFQjCNFfczC0eSA46vUUahep2letyxhssg&amp;ust=144672862480906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fi/url?sa=i&amp;rct=j&amp;q=&amp;esrc=s&amp;source=images&amp;cd=&amp;cad=rja&amp;uact=8&amp;ved=0CAcQjRxqFQoTCOqDiKvt9sgCFYvdLAodC-IGaQ&amp;url=http://www.diabeteskauppa.fi/on-call-resolve-verensokerimittari.html&amp;psig=AFQjCNF7XRQZCT7lb118Xm63RvlkGmnc6g&amp;ust=144672940920530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00808"/>
            <a:ext cx="4086020" cy="296912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67944" cy="1209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4067944" y="4286312"/>
            <a:ext cx="4536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2400" dirty="0"/>
              <a:t>Sarjaleikkuri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2400" dirty="0"/>
              <a:t>Käytetään esim. torttutaikinan leikkaamiseen tasalevyisiin paloihin.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4716016" y="620688"/>
            <a:ext cx="41764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Autoala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Hotelli-, ravintola- ja catering-ala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Kiinteistöpalvelut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Kone- ja tuotantotekniikka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Rakennusala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Sähkö- ja automaatiotekniikka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Tieto- ja tietoliikennetekniikka</a:t>
            </a:r>
          </a:p>
        </p:txBody>
      </p:sp>
      <p:cxnSp>
        <p:nvCxnSpPr>
          <p:cNvPr id="8" name="Suora nuoliyhdysviiva 7"/>
          <p:cNvCxnSpPr/>
          <p:nvPr/>
        </p:nvCxnSpPr>
        <p:spPr>
          <a:xfrm flipV="1">
            <a:off x="3419872" y="1124744"/>
            <a:ext cx="1296144" cy="1008113"/>
          </a:xfrm>
          <a:prstGeom prst="straightConnector1">
            <a:avLst/>
          </a:prstGeom>
          <a:ln w="4762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90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67944" cy="1209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iruutu 4"/>
          <p:cNvSpPr txBox="1"/>
          <p:nvPr/>
        </p:nvSpPr>
        <p:spPr>
          <a:xfrm>
            <a:off x="4499992" y="3821338"/>
            <a:ext cx="4176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2400" dirty="0"/>
              <a:t>24-porttinen kytkin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2400" dirty="0">
                <a:latin typeface="+mj-lt"/>
                <a:ea typeface="Calibri"/>
                <a:cs typeface="Times New Roman"/>
              </a:rPr>
              <a:t>Kytkimen avulla saadaan erilliset tietokoneet liitettyä samaan verkkoon ja edelleen </a:t>
            </a:r>
            <a:r>
              <a:rPr lang="fi-FI" sz="2400" dirty="0" err="1">
                <a:latin typeface="+mj-lt"/>
                <a:ea typeface="Calibri"/>
                <a:cs typeface="Times New Roman"/>
              </a:rPr>
              <a:t>internettiin</a:t>
            </a:r>
            <a:r>
              <a:rPr lang="fi-FI" sz="2400" dirty="0">
                <a:latin typeface="+mj-lt"/>
                <a:ea typeface="Calibri"/>
                <a:cs typeface="Times New Roman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i-FI" sz="2400" dirty="0"/>
          </a:p>
        </p:txBody>
      </p:sp>
      <p:pic>
        <p:nvPicPr>
          <p:cNvPr id="6" name="Kuva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5318">
            <a:off x="63534" y="3708133"/>
            <a:ext cx="4376807" cy="1141368"/>
          </a:xfrm>
          <a:prstGeom prst="rect">
            <a:avLst/>
          </a:prstGeom>
        </p:spPr>
      </p:pic>
      <p:sp>
        <p:nvSpPr>
          <p:cNvPr id="7" name="Tekstiruutu 6"/>
          <p:cNvSpPr txBox="1"/>
          <p:nvPr/>
        </p:nvSpPr>
        <p:spPr>
          <a:xfrm>
            <a:off x="4716016" y="620688"/>
            <a:ext cx="41764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Autoala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Hotelli-, ravintola- ja catering-ala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Kiinteistöpalvelut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Kone- ja tuotantotekniikka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Rakennusala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Sähkö- ja automaatiotekniikka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Tieto- ja tietoliikennetekniikka</a:t>
            </a:r>
          </a:p>
        </p:txBody>
      </p:sp>
      <p:cxnSp>
        <p:nvCxnSpPr>
          <p:cNvPr id="8" name="Suora nuoliyhdysviiva 7"/>
          <p:cNvCxnSpPr/>
          <p:nvPr/>
        </p:nvCxnSpPr>
        <p:spPr>
          <a:xfrm flipV="1">
            <a:off x="3635896" y="2677212"/>
            <a:ext cx="1115213" cy="607772"/>
          </a:xfrm>
          <a:prstGeom prst="straightConnector1">
            <a:avLst/>
          </a:prstGeom>
          <a:ln w="4762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63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http://static1.motonet.fi/img/8/807512/500/80751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92" y="1762301"/>
            <a:ext cx="3240360" cy="331236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iruutu 4"/>
          <p:cNvSpPr txBox="1"/>
          <p:nvPr/>
        </p:nvSpPr>
        <p:spPr>
          <a:xfrm>
            <a:off x="4860032" y="4221088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2400" dirty="0"/>
              <a:t>Hallitunkki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2400" dirty="0"/>
              <a:t>Käytetään esim. ajoneuvon nostamiseen renkaanvaihdon yhteydessä.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67944" cy="1209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iruutu 1"/>
          <p:cNvSpPr txBox="1"/>
          <p:nvPr/>
        </p:nvSpPr>
        <p:spPr>
          <a:xfrm>
            <a:off x="4716016" y="620688"/>
            <a:ext cx="41764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Autoala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Hotelli-, ravintola- ja catering-ala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Kiinteistöpalvelut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Kone- ja tuotantotekniikka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Rakennusala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Sähkö- ja automaatiotekniikka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Tieto- ja tietoliikennetekniikka</a:t>
            </a:r>
          </a:p>
        </p:txBody>
      </p:sp>
      <p:cxnSp>
        <p:nvCxnSpPr>
          <p:cNvPr id="7" name="Suora nuoliyhdysviiva 6"/>
          <p:cNvCxnSpPr/>
          <p:nvPr/>
        </p:nvCxnSpPr>
        <p:spPr>
          <a:xfrm flipV="1">
            <a:off x="3654152" y="836712"/>
            <a:ext cx="1061864" cy="1152128"/>
          </a:xfrm>
          <a:prstGeom prst="straightConnector1">
            <a:avLst/>
          </a:prstGeom>
          <a:ln w="4762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7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http://static1.motonet.fi/img/7/763035/500/76303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4240">
            <a:off x="709995" y="1988840"/>
            <a:ext cx="3069917" cy="3024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67944" cy="1209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4788024" y="4043680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2400" dirty="0"/>
              <a:t>Kuorintatyökalu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2400" dirty="0"/>
              <a:t>Työkalu, jolla kuoritaan kaapelista vaippa pois.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4716016" y="620688"/>
            <a:ext cx="41764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Autoala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Hotelli-, ravintola- ja catering-ala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Kiinteistöpalvelut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Kone- ja tuotantotekniikka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Rakennusala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Sähkö- ja automaatiotekniikka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Tieto- ja tietoliikennetekniikka</a:t>
            </a:r>
          </a:p>
        </p:txBody>
      </p:sp>
      <p:cxnSp>
        <p:nvCxnSpPr>
          <p:cNvPr id="8" name="Suora nuoliyhdysviiva 7"/>
          <p:cNvCxnSpPr/>
          <p:nvPr/>
        </p:nvCxnSpPr>
        <p:spPr>
          <a:xfrm flipV="1">
            <a:off x="3657364" y="2348879"/>
            <a:ext cx="1080120" cy="518578"/>
          </a:xfrm>
          <a:prstGeom prst="straightConnector1">
            <a:avLst/>
          </a:prstGeom>
          <a:ln w="4762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6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67944" cy="1209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4644008" y="3446739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2400" dirty="0"/>
              <a:t>Työntömitta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2400" dirty="0"/>
              <a:t>Mittalaite, jolla voidaan mitata kappaleiden paksuuksia, sisämittoja ja syvyyksiä tyypillisesti 0,1–0,02 millimetrin tarkkuudella.</a:t>
            </a:r>
          </a:p>
        </p:txBody>
      </p:sp>
      <p:sp>
        <p:nvSpPr>
          <p:cNvPr id="7" name="AutoShape 2" descr="data:image/jpeg;base64,/9j/4AAQSkZJRgABAQAAAQABAAD/2wCEAAkGBxQPEBUUEBAUFBQVFRQUFBUUEBQUFRYUFBQWGBQVFBQaHCggGBolHBUVITEhJSkrLi4uFx8zODMsNygtLisBCgoKDQ0OFA8PFCsZFBwrKywrLCsrNywsLCw3Nys3KzcrKyssKysrLCwrLCsrKysrKysrKysrKysrKysrKysrK//AABEIAIABigMBIgACEQEDEQH/xAAbAAEBAAIDAQAAAAAAAAAAAAAAAQIDBQYHBP/EAE0QAAEDAQMFCA0KBAUFAAAAAAEAAhEDBCExBQYSQVEiYXGBkZOhsQcTIzJCUlNUwdHS4fAUFRYXJDRikpSyM4Ki4kRjcnPCQ2R0pOP/xAAWAQEBAQAAAAAAAAAAAAAAAAAAAQL/xAAZEQEBAQADAAAAAAAAAAAAAAAAEQESIUH/2gAMAwEAAhEDEQA/APbkREGu0120mOe8w1oLnHYBiVmx4cAQQQRIIMgg4EFcbnN9ytH+0/8AaV1zsdZZ0gbM496NOlPizum8RMjh3lUvcd2WNWoGtLnEAASScAFkum555Wl4otNzb3xrdiG8Q6TvKK7hTeHAEYEAjgKyWmx/w2f6G/tC3IKEREBERAREQEREBERAREQEREBERAREQEREBERAREQEREBERAREQEREBERAREQEREBERAREQREXxZSyvRs2j2+qGaU6MgmYicBvjlQas5maVjriQO5PvJgYa15Pm3bTRtVJ+AFQA34tduT1leg5fzlstWy1mMtDXOdTcGth0kkXDBeYUDDmn8TesKp691tFUMa5xwaC48AErye1WsOdpO797pPC439a9Jy3UixVTtou/qbHpXlYpg1GSbg5pOvXjwwFB7HQZota3YAOQQs11+1Z62GkSH2iCMe5VT1MXG2jsi2efs7TWZrfJp7qb26Lmzsv30V3NF0U9kZvmx54eysHdkf/ALM8/wD2IV31ddy1nfRstU0ix73iJ0Q0AaQBF5Im4jBcB9ZR8z/9n/5rpudVrFuriuztlnqHRFQCrpse1ogDRgFpgASDG8UiV6/kjL1K1Oc2npBzbyHNi668aiLxyrlF4/mpl8ZPBPanVqjhDnutGiImdzT0CBJjkC7AeyO7zRvHaP7FYV6Ai89+sd/mjOfPsKHsjP8ANWc8fYUhXoaLzr6xqnmzOcd6ly2bOeL7XXFN9FrAWkgteSZG8QhXb0REUREQEREBERAREQEREBERAREQEREBERAUVRAREQEREBERAREQEREBdG7JFkfVfQ0GaWiKk3gYlkYneXeV13Ofv2f6T1omvNxkSv5MfnZ61WZErAgimLjPfs1ca7bCQqzX2ZRy522yupdoqNcWBsl9ItkRr05i7YuoiyVru5tx11W741cK5+pBMSJM3a7wfUeRZdr65/qn0JFro2U81q1ocTpNZOrSDo6Rvrks1s3fk9BzKmjUeKpOkdIXOYwgXGDeeRdo7X8cZ9axNAHVq9AA6khWh2TaIxpi4TrN1+/vFYnJtLDtLZvxGw64K+k2duwcmqZg9XGoKY0iNHCDJAvkuw+NQVSvmoZPp6LdKm0k4w2BMThqwWwZPo+RZs70YzHpX0dobsH5RshXtDT4IxnvRtB9CFfIzJtOXTSZF0DQEi6+dqxq2Bg72zU3XbGt4sF9woNk7lt/4RtJ2b6jbM2I0W/lF90bEK+GlYWHvrKxuOAY4XYagb+Bbfm6l5CnzbfUvop0munubRBI7wX4b28tnydviN/KNsoPj+b6XkKXNM9SybSdRIfZKdBlRpmXU4aWwZDtCHH3L6xQbduW3R4I2H1rJlBoFwAui4DYB6EGPzzlLbYObtG2PH2oMsZS8awX/wCVaNc/j3ituj8cc9alAyASCIug70+vpRa1/PGUcdOw8zaNk+PsVOVcozfVsYjZQrb21++Ft0BEfGEdSyLR6+j1BQrQMpZQ8tZeKhU2x421T5yyh5ezfp37J8beW8NHTPTPWsXwAeDe1CLp4elCtRyhlC/7TZ7pn7M7UAfG31Pl2UPOqGz7sdoHjbSt1J2kJIgkXiZxuN+vALK7Wdc47XT1hErQLbb5j5XR/S75HjbxQW23ET8rpbfug2T4y+iBPxv+srHcgQSBF153ruhFrS6127z2nrwsjdUbXb4QWi2+fN2fdKe2Nq3VgYOiJJnqjWRsCpe2cRMxiMbjHDugeMIlaWWi23fbsQD90pawT6Fka9sE/bsB5rS1AHbvr6AByegR6SoS06xeSMcTEEDfgdCFaDVtgxt+JP8AhaO1o9Kratsn7+cY+60fGI/4r6I9PWD1gL56lbdNDC0kmSJEwHYi/CdJCgr2qPvzv01DZpbOJZGraddufr/6FHVG9vrJlQFxA0YAF4cCdg3OrXyLYQNnx8BCtAfaT/jX4x/CpjwtH3qtqV7vtdQyAe8ZdIJ9C3wPjhnrUI+PjhKDFlorecv/ACt2A+lbRXq+XceILVEK6SpW75RV8s7k96otVTyp6faXzuK02mqWtkEDC8tLrpjAKFcgLbU8foPtLP5dU8ccbT7S4BuUzrc2NXc6ounHC+4/EL7rLWL2yS03xuQQLgJx35Qrjct56VLNbKFmNNzhW0e6N0hBe/RAa2/SiCSZEBd1yQ8uYdJxcdI3ngBjpXByuSyY6Ab9ergRc1zCL5dP8TuhbGVIF8nhhRpuRaW2gFwaMSCd66J6wtyAutZyu7q3/QOsrsq88z/t76draGOgdqacAfCftCuJrfKSup/PFbyn9FP2VlQyjXqPYxtUAvfTYCabIBe9rJI0bwNKeJGY7LVIB0iLwCZ4Lv8Ak7lWXbr8No5F9pzPtEff2k/+I0D95Wn6I2vztnNj2EI+Vj7zjeRicNyBHBdPGqa92BwGE4nV0hfV9EbV54zmh7K4S3VXWJ5o1XGo5rmuc9oaA4EAhsHC6BO8ixyNOpA1mNK+MYN+q7FZmrMi/EjXqE7FwxzgbP8ADdrES3WQZw3ulYtzgG63DrySN0266LhF6I5uk6ABecMcb9qVHEtNzhIm4icbxeuE+kYAbDHXESZG6A1d7dwqHOUaU9qdERo6YiZmZ0EHYGSBABMXC8Xxh0LCq3SEFtxM6v5TftXANzpgHuLjJJB7YBE6u81LB2dtzYoOuLZ7qJcGjA7i5Udla43bnjkcHWhZpgaQIgjwgL7wR0rrP0x3U/JzERo9uETMzPa1GZ3C/Ss5eCZh1YEDHDue+g7S2qThokgAndtxk437ATxFZWht17bgTBMHC8eviXU351MIg2FhGw1Gkaxh2vY53KVyeT7e7KdRtAadnklxeyqS+GscYwEA3IRzZqdZHRK1EaTmui8EDG6+dXGVvGYW3KFr5xPoEPP7XzqlWMWVCYuxjpcQsHCSHReG9TiI6Tyrf9Am+fWvnVfoGzz2188hGDnHZt6AtVQaWIw4dgd1tHIvo+gVPzy1c8qMwqXnVq573IRopmIAwlg4i2/kWIEwSL7tup13UvpGYNHzm1c/7lfoBQ84tXP+5CPnL3bNurfu6Fi5pJktPhbYOj3sxjiV9X1f2fy1p57+1T6vrNrqV+eHspSNRc6cDq1HxZ61rcwk3s1tOuJABni0W8i+o9j6y+NX573KjsfWTbW54+pKR84c7YfB1bcVg5hmdG8EkGML4u4QvsPY/sh8rzp9Sv1f2PZU50pSPlc519x8KLuCFjG6mNb+oweMk8q+36A2PxanOe5UZh2PxX857kpHxMIBkAAnRkgDZeqK+/s671yAzIsniv8Az+5ZDMyyjBr/AM/uSkcX28wYPgzxl2HIsnVsYN0ujlu9K5MZm2UeC786yGaFl8V/OFKRxZqHpPJFyjXG6/WBxQuZGatnGp/OOWQzZs+x/Ou9aUjhGF13FPLf0QoA6P5emfUufGbtDY/nX+tZfMFDY/nqvtJSOCIcQbjfpe5b43jyFcv8w0dlT9RW9tX5jo7Kn6it7aU4ukZw07aa1A2QgUwe6g6A8a9+leW97c2+4rueRqQOnLQTcLwCda2/MlHZU/UVvbX1WWyMpToA34y5zjdhe4k7UWNvax4o5ArCqKKkKoiAvNuyRRItTXHB1IAfyudPWF6Sum9kuy6VGlUHgvLTwPE9bQria88cFyGbjAbXQH+aw4bHA+hcfB319WS65pVqbxi17SAQYxRHtaKMMgHeVUaF5jn82m22HSDiSxjjBaBho6x+FenLyDO+1mrbKpdG4caYu8FhIHHjypia4p1SnqFT8zfUsWQ8htMOL3bloJbGkcNW2FqcCdnQuw5gWDttsa4iRTBfx+D0qo7FZex2wNHbLQ4u16LGhs72tb29j6j5V/5WepdwRK1HUPq+oa6j/wClPq9s/lKn9HsruCilHUR2PbN5Sry0/YXW88MzRZQKlF1ZzIgiW7l04mG4Yci9TUInFEjwPJ+Sq9pqinRD75AJi44aUx3oxO9Ou4+vZFzTo2SoKlN1QuAI3RYReIODQelczRsrKZJZTa0nHRaGzwwtqtIqiIoqoiICKIgKqKoCiIgqiqiCqIiAqoqgIoiAqoqgiIiAiqiAiIgKqIgIiIKiiIKuHzusvbbFVGsN0x/IQ7qBXMLGrTDmlpwIIPARBQeIFqys47oy7w2fuCztNI03uacWuLTwtMKWV3dKf+4zX+NqrL2tmA4B1LJAijQvHMvj7XXu/wCtU/eV7GvG8uj7VX/3quv8ZRNca8fEe5ehdjOx6NGpVIve7RHA3HpXnpHxMr2TNyx9ostJn4QTwuvVMciqoqooiiqCIqiAiIgIiiCqKqIKoiqAoiICqiqCKoogKoiCKoiAiKICqIUBFFUBFFUEVUVQRVRVAREQEREBERB5RnlZe12yrscQ8fzCT0yuKst1WnpGN2zEx4QXcOyPZofSqeM1zD/KZH7jyL7nWZhl2g3SiNKBPKqjtyIiii8ey9Qd8qry0/xah2XFxI6CCvYV5bnR97r8PUAqmuKyNZO3Wmkza8TwC8noXswC867HVi0rQ6ocGNgH8TrupejKLiIiqAiIgIoqgKKogiKogKKqIKoiqCKoiCIqogqiqIIiKoIiKoIqiICIiAoqogIqiCKoiAoqiCIqogIqiAiIg4nOXI/yykGB2i5rg5pIkTBBB5Vx9azup3PEb+o8BXZli9gcIIkb6DJERAXm+Usn1LRbawpMLjpkE6gNpOpekLFlMNnRAEmTAiScSdpQcTmzkX5HSLZDnOOk4gQMLgFzCIgIoqgIiICIiCKqIgIqogqIiAiIgKIqgiqiqAoqogKoogIqiAiiqCKqKoIiqiAqiIIqiICIiCIiqAoqog/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40423">
            <a:off x="120132" y="3162732"/>
            <a:ext cx="4547037" cy="147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kstiruutu 7"/>
          <p:cNvSpPr txBox="1"/>
          <p:nvPr/>
        </p:nvSpPr>
        <p:spPr>
          <a:xfrm>
            <a:off x="4716016" y="620688"/>
            <a:ext cx="41764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Autoala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Hotelli-, ravintola- ja catering-ala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Kiinteistöpalvelut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Kone- ja tuotantotekniikka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Rakennusala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Sähkö- ja automaatiotekniikka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Tieto- ja tietoliikennetekniikka</a:t>
            </a:r>
          </a:p>
        </p:txBody>
      </p:sp>
      <p:cxnSp>
        <p:nvCxnSpPr>
          <p:cNvPr id="9" name="Suora nuoliyhdysviiva 8"/>
          <p:cNvCxnSpPr>
            <a:endCxn id="8" idx="1"/>
          </p:cNvCxnSpPr>
          <p:nvPr/>
        </p:nvCxnSpPr>
        <p:spPr>
          <a:xfrm flipV="1">
            <a:off x="3419872" y="1744073"/>
            <a:ext cx="1296144" cy="1702668"/>
          </a:xfrm>
          <a:prstGeom prst="straightConnector1">
            <a:avLst/>
          </a:prstGeom>
          <a:ln w="4762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43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67944" cy="1209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4644008" y="3446739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2400" dirty="0">
                <a:solidFill>
                  <a:prstClr val="black"/>
                </a:solidFill>
              </a:rPr>
              <a:t>Roskapihdit (Noukkija, tarttumapihti)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Roskapihtien avulla voit poimia roskia ja muita esineitä kurkottamatta ja kumartumatta. </a:t>
            </a:r>
          </a:p>
        </p:txBody>
      </p:sp>
      <p:sp>
        <p:nvSpPr>
          <p:cNvPr id="7" name="AutoShape 2" descr="data:image/jpeg;base64,/9j/4AAQSkZJRgABAQAAAQABAAD/2wCEAAkGBxQPEBUUEBAUFBQVFRQUFBUUEBQUFRYUFBQWGBQVFBQaHCggGBolHBUVITEhJSkrLi4uFx8zODMsNygtLisBCgoKDQ0OFA8PFCsZFBwrKywrLCsrNywsLCw3Nys3KzcrKyssKysrLCwrLCsrKysrKysrKysrKysrKysrKysrK//AABEIAIABigMBIgACEQEDEQH/xAAbAAEBAAIDAQAAAAAAAAAAAAAAAQIDBQYHBP/EAE0QAAEDAQMFCA0KBAUFAAAAAAEAAhEDBCExBQYSQVEiYXGBkZOhsQcTIzJCUlNUwdHS4fAUFRYXJDRikpSyM4Ki4kRjcnPCQ2R0pOP/xAAWAQEBAQAAAAAAAAAAAAAAAAAAAQL/xAAZEQEBAQADAAAAAAAAAAAAAAAAEQESIUH/2gAMAwEAAhEDEQA/APbkREGu0120mOe8w1oLnHYBiVmx4cAQQQRIIMgg4EFcbnN9ytH+0/8AaV1zsdZZ0gbM496NOlPizum8RMjh3lUvcd2WNWoGtLnEAASScAFkum555Wl4otNzb3xrdiG8Q6TvKK7hTeHAEYEAjgKyWmx/w2f6G/tC3IKEREBERAREQEREBERAREQEREBERAREQEREBERAREQEREBERAREQEREBERAREQEREBERAREQREXxZSyvRs2j2+qGaU6MgmYicBvjlQas5maVjriQO5PvJgYa15Pm3bTRtVJ+AFQA34tduT1leg5fzlstWy1mMtDXOdTcGth0kkXDBeYUDDmn8TesKp691tFUMa5xwaC48AErye1WsOdpO797pPC439a9Jy3UixVTtou/qbHpXlYpg1GSbg5pOvXjwwFB7HQZota3YAOQQs11+1Z62GkSH2iCMe5VT1MXG2jsi2efs7TWZrfJp7qb26Lmzsv30V3NF0U9kZvmx54eysHdkf/ALM8/wD2IV31ddy1nfRstU0ix73iJ0Q0AaQBF5Im4jBcB9ZR8z/9n/5rpudVrFuriuztlnqHRFQCrpse1ogDRgFpgASDG8UiV6/kjL1K1Oc2npBzbyHNi668aiLxyrlF4/mpl8ZPBPanVqjhDnutGiImdzT0CBJjkC7AeyO7zRvHaP7FYV6Ai89+sd/mjOfPsKHsjP8ANWc8fYUhXoaLzr6xqnmzOcd6ly2bOeL7XXFN9FrAWkgteSZG8QhXb0REUREQEREBERAREQEREBERAREQEREBERAUVRAREQEREBERAREQEREBdG7JFkfVfQ0GaWiKk3gYlkYneXeV13Ofv2f6T1omvNxkSv5MfnZ61WZErAgimLjPfs1ca7bCQqzX2ZRy522yupdoqNcWBsl9ItkRr05i7YuoiyVru5tx11W741cK5+pBMSJM3a7wfUeRZdr65/qn0JFro2U81q1ocTpNZOrSDo6Rvrks1s3fk9BzKmjUeKpOkdIXOYwgXGDeeRdo7X8cZ9axNAHVq9AA6khWh2TaIxpi4TrN1+/vFYnJtLDtLZvxGw64K+k2duwcmqZg9XGoKY0iNHCDJAvkuw+NQVSvmoZPp6LdKm0k4w2BMThqwWwZPo+RZs70YzHpX0dobsH5RshXtDT4IxnvRtB9CFfIzJtOXTSZF0DQEi6+dqxq2Bg72zU3XbGt4sF9woNk7lt/4RtJ2b6jbM2I0W/lF90bEK+GlYWHvrKxuOAY4XYagb+Bbfm6l5CnzbfUvop0munubRBI7wX4b28tnydviN/KNsoPj+b6XkKXNM9SybSdRIfZKdBlRpmXU4aWwZDtCHH3L6xQbduW3R4I2H1rJlBoFwAui4DYB6EGPzzlLbYObtG2PH2oMsZS8awX/wCVaNc/j3ituj8cc9alAyASCIug70+vpRa1/PGUcdOw8zaNk+PsVOVcozfVsYjZQrb21++Ft0BEfGEdSyLR6+j1BQrQMpZQ8tZeKhU2x421T5yyh5ezfp37J8beW8NHTPTPWsXwAeDe1CLp4elCtRyhlC/7TZ7pn7M7UAfG31Pl2UPOqGz7sdoHjbSt1J2kJIgkXiZxuN+vALK7Wdc47XT1hErQLbb5j5XR/S75HjbxQW23ET8rpbfug2T4y+iBPxv+srHcgQSBF153ruhFrS6127z2nrwsjdUbXb4QWi2+fN2fdKe2Nq3VgYOiJJnqjWRsCpe2cRMxiMbjHDugeMIlaWWi23fbsQD90pawT6Fka9sE/bsB5rS1AHbvr6AByegR6SoS06xeSMcTEEDfgdCFaDVtgxt+JP8AhaO1o9Kratsn7+cY+60fGI/4r6I9PWD1gL56lbdNDC0kmSJEwHYi/CdJCgr2qPvzv01DZpbOJZGraddufr/6FHVG9vrJlQFxA0YAF4cCdg3OrXyLYQNnx8BCtAfaT/jX4x/CpjwtH3qtqV7vtdQyAe8ZdIJ9C3wPjhnrUI+PjhKDFlorecv/ACt2A+lbRXq+XceILVEK6SpW75RV8s7k96otVTyp6faXzuK02mqWtkEDC8tLrpjAKFcgLbU8foPtLP5dU8ccbT7S4BuUzrc2NXc6ounHC+4/EL7rLWL2yS03xuQQLgJx35Qrjct56VLNbKFmNNzhW0e6N0hBe/RAa2/SiCSZEBd1yQ8uYdJxcdI3ngBjpXByuSyY6Ab9ergRc1zCL5dP8TuhbGVIF8nhhRpuRaW2gFwaMSCd66J6wtyAutZyu7q3/QOsrsq88z/t76draGOgdqacAfCftCuJrfKSup/PFbyn9FP2VlQyjXqPYxtUAvfTYCabIBe9rJI0bwNKeJGY7LVIB0iLwCZ4Lv8Ak7lWXbr8No5F9pzPtEff2k/+I0D95Wn6I2vztnNj2EI+Vj7zjeRicNyBHBdPGqa92BwGE4nV0hfV9EbV54zmh7K4S3VXWJ5o1XGo5rmuc9oaA4EAhsHC6BO8ixyNOpA1mNK+MYN+q7FZmrMi/EjXqE7FwxzgbP8ADdrES3WQZw3ulYtzgG63DrySN0266LhF6I5uk6ABecMcb9qVHEtNzhIm4icbxeuE+kYAbDHXESZG6A1d7dwqHOUaU9qdERo6YiZmZ0EHYGSBABMXC8Xxh0LCq3SEFtxM6v5TftXANzpgHuLjJJB7YBE6u81LB2dtzYoOuLZ7qJcGjA7i5Udla43bnjkcHWhZpgaQIgjwgL7wR0rrP0x3U/JzERo9uETMzPa1GZ3C/Ss5eCZh1YEDHDue+g7S2qThokgAndtxk437ATxFZWht17bgTBMHC8eviXU351MIg2FhGw1Gkaxh2vY53KVyeT7e7KdRtAadnklxeyqS+GscYwEA3IRzZqdZHRK1EaTmui8EDG6+dXGVvGYW3KFr5xPoEPP7XzqlWMWVCYuxjpcQsHCSHReG9TiI6Tyrf9Am+fWvnVfoGzz2188hGDnHZt6AtVQaWIw4dgd1tHIvo+gVPzy1c8qMwqXnVq573IRopmIAwlg4i2/kWIEwSL7tup13UvpGYNHzm1c/7lfoBQ84tXP+5CPnL3bNurfu6Fi5pJktPhbYOj3sxjiV9X1f2fy1p57+1T6vrNrqV+eHspSNRc6cDq1HxZ61rcwk3s1tOuJABni0W8i+o9j6y+NX573KjsfWTbW54+pKR84c7YfB1bcVg5hmdG8EkGML4u4QvsPY/sh8rzp9Sv1f2PZU50pSPlc519x8KLuCFjG6mNb+oweMk8q+36A2PxanOe5UZh2PxX857kpHxMIBkAAnRkgDZeqK+/s671yAzIsniv8Az+5ZDMyyjBr/AM/uSkcX28wYPgzxl2HIsnVsYN0ujlu9K5MZm2UeC786yGaFl8V/OFKRxZqHpPJFyjXG6/WBxQuZGatnGp/OOWQzZs+x/Ou9aUjhGF13FPLf0QoA6P5emfUufGbtDY/nX+tZfMFDY/nqvtJSOCIcQbjfpe5b43jyFcv8w0dlT9RW9tX5jo7Kn6it7aU4ukZw07aa1A2QgUwe6g6A8a9+leW97c2+4rueRqQOnLQTcLwCda2/MlHZU/UVvbX1WWyMpToA34y5zjdhe4k7UWNvax4o5ArCqKKkKoiAvNuyRRItTXHB1IAfyudPWF6Sum9kuy6VGlUHgvLTwPE9bQria88cFyGbjAbXQH+aw4bHA+hcfB319WS65pVqbxi17SAQYxRHtaKMMgHeVUaF5jn82m22HSDiSxjjBaBho6x+FenLyDO+1mrbKpdG4caYu8FhIHHjypia4p1SnqFT8zfUsWQ8htMOL3bloJbGkcNW2FqcCdnQuw5gWDttsa4iRTBfx+D0qo7FZex2wNHbLQ4u16LGhs72tb29j6j5V/5WepdwRK1HUPq+oa6j/wClPq9s/lKn9HsruCilHUR2PbN5Sry0/YXW88MzRZQKlF1ZzIgiW7l04mG4Yci9TUInFEjwPJ+Sq9pqinRD75AJi44aUx3oxO9Ou4+vZFzTo2SoKlN1QuAI3RYReIODQelczRsrKZJZTa0nHRaGzwwtqtIqiIoqoiICKIgKqKoCiIgqiqiCqIiAqoqgIoiAqoqgiIiAiqiAiIgKqIgIiIKiiIKuHzusvbbFVGsN0x/IQ7qBXMLGrTDmlpwIIPARBQeIFqys47oy7w2fuCztNI03uacWuLTwtMKWV3dKf+4zX+NqrL2tmA4B1LJAijQvHMvj7XXu/wCtU/eV7GvG8uj7VX/3quv8ZRNca8fEe5ehdjOx6NGpVIve7RHA3HpXnpHxMr2TNyx9ostJn4QTwuvVMciqoqooiiqCIqiAiIgIiiCqKqIKoiqAoiICqiqCKoogKoiCKoiAiKICqIUBFFUBFFUEVUVQRVRVAREQEREBERB5RnlZe12yrscQ8fzCT0yuKst1WnpGN2zEx4QXcOyPZofSqeM1zD/KZH7jyL7nWZhl2g3SiNKBPKqjtyIiii8ey9Qd8qry0/xah2XFxI6CCvYV5bnR97r8PUAqmuKyNZO3Wmkza8TwC8noXswC867HVi0rQ6ocGNgH8TrupejKLiIiqAiIgIoqgKKogiKogKKqIKoiqCKoiCIqogqiqIIiKoIiKoIqiICIiAoqogIqiCKoiAoqiCIqogIqiAiIg4nOXI/yykGB2i5rg5pIkTBBB5Vx9azup3PEb+o8BXZli9gcIIkb6DJERAXm+Usn1LRbawpMLjpkE6gNpOpekLFlMNnRAEmTAiScSdpQcTmzkX5HSLZDnOOk4gQMLgFzCIgIoqgIiICIiCKqIgIqogqIiAiIgKIqgiqiqAoqogKoogIqiAiiqCKqKoIiqiAqiIIqiICIiCIiqAoqog/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prstClr val="black"/>
              </a:solidFill>
            </a:endParaRPr>
          </a:p>
        </p:txBody>
      </p:sp>
      <p:pic>
        <p:nvPicPr>
          <p:cNvPr id="1026" name="Picture 2" descr="http://www.harjat.com/tuotekuvat/900x600/lp3-roskapihti-roskapihdit-roskankeraaja-838-mm-1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2647950" cy="41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iruutu 7"/>
          <p:cNvSpPr txBox="1"/>
          <p:nvPr/>
        </p:nvSpPr>
        <p:spPr>
          <a:xfrm>
            <a:off x="4716016" y="620688"/>
            <a:ext cx="41764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Autoala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Hotelli-, ravintola- ja catering-ala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Kiinteistöpalvelut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Kone- ja tuotantotekniikka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Rakennusala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Sähkö- ja automaatiotekniikka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Tieto- ja tietoliikennetekniikka</a:t>
            </a:r>
          </a:p>
        </p:txBody>
      </p:sp>
      <p:cxnSp>
        <p:nvCxnSpPr>
          <p:cNvPr id="9" name="Suora nuoliyhdysviiva 8"/>
          <p:cNvCxnSpPr/>
          <p:nvPr/>
        </p:nvCxnSpPr>
        <p:spPr>
          <a:xfrm flipV="1">
            <a:off x="2918430" y="1412776"/>
            <a:ext cx="1800200" cy="2160240"/>
          </a:xfrm>
          <a:prstGeom prst="straightConnector1">
            <a:avLst/>
          </a:prstGeom>
          <a:ln w="4762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3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http://static1.motonet.fi/img/7/783158/500/78315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6088">
            <a:off x="922971" y="2167546"/>
            <a:ext cx="2592288" cy="2810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67944" cy="1209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4716016" y="3573016"/>
            <a:ext cx="40324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2400" dirty="0"/>
              <a:t>Vesivaaka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2400" dirty="0"/>
              <a:t>Mittaväline, jolla voidaan määrittää kallistuskulmia. Sillä tutkitaan erityisesti, onko kappale vaaka- tai pystysuorassa.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4716016" y="620688"/>
            <a:ext cx="41764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Autoala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Hotelli-, ravintola- ja catering-ala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Kiinteistöpalvelut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Kone- ja tuotantotekniikka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Rakennusala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Sähkö- ja automaatiotekniikka</a:t>
            </a:r>
          </a:p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Tieto- ja tietoliikennetekniikka</a:t>
            </a:r>
          </a:p>
        </p:txBody>
      </p:sp>
      <p:cxnSp>
        <p:nvCxnSpPr>
          <p:cNvPr id="8" name="Suora nuoliyhdysviiva 7"/>
          <p:cNvCxnSpPr/>
          <p:nvPr/>
        </p:nvCxnSpPr>
        <p:spPr>
          <a:xfrm flipV="1">
            <a:off x="3682655" y="2060849"/>
            <a:ext cx="1033361" cy="216023"/>
          </a:xfrm>
          <a:prstGeom prst="straightConnector1">
            <a:avLst/>
          </a:prstGeom>
          <a:ln w="4762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49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67944" cy="1209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4644008" y="3446739"/>
            <a:ext cx="4320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>
                <a:solidFill>
                  <a:prstClr val="black"/>
                </a:solidFill>
              </a:rPr>
              <a:t>Sosiaali- ja terveysala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2400" dirty="0">
                <a:solidFill>
                  <a:prstClr val="black"/>
                </a:solidFill>
              </a:rPr>
              <a:t>Verensokerimittari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2400" dirty="0"/>
              <a:t>Verensokerimittarit ovat helppokäyttöisiä laitteita verensokerin seurantaan, esim. diabeetikkojen käyttöön. </a:t>
            </a: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2" descr="data:image/jpeg;base64,/9j/4AAQSkZJRgABAQAAAQABAAD/2wCEAAkGBxQPEBUUEBAUFBQVFRQUFBUUEBQUFRYUFBQWGBQVFBQaHCggGBolHBUVITEhJSkrLi4uFx8zODMsNygtLisBCgoKDQ0OFA8PFCsZFBwrKywrLCsrNywsLCw3Nys3KzcrKyssKysrLCwrLCsrKysrKysrKysrKysrKysrKysrK//AABEIAIABigMBIgACEQEDEQH/xAAbAAEBAAIDAQAAAAAAAAAAAAAAAQIDBQYHBP/EAE0QAAEDAQMFCA0KBAUFAAAAAAEAAhEDBCExBQYSQVEiYXGBkZOhsQcTIzJCUlNUwdHS4fAUFRYXJDRikpSyM4Ki4kRjcnPCQ2R0pOP/xAAWAQEBAQAAAAAAAAAAAAAAAAAAAQL/xAAZEQEBAQADAAAAAAAAAAAAAAAAEQESIUH/2gAMAwEAAhEDEQA/APbkREGu0120mOe8w1oLnHYBiVmx4cAQQQRIIMgg4EFcbnN9ytH+0/8AaV1zsdZZ0gbM496NOlPizum8RMjh3lUvcd2WNWoGtLnEAASScAFkum555Wl4otNzb3xrdiG8Q6TvKK7hTeHAEYEAjgKyWmx/w2f6G/tC3IKEREBERAREQEREBERAREQEREBERAREQEREBERAREQEREBERAREQEREBERAREQEREBERAREQREXxZSyvRs2j2+qGaU6MgmYicBvjlQas5maVjriQO5PvJgYa15Pm3bTRtVJ+AFQA34tduT1leg5fzlstWy1mMtDXOdTcGth0kkXDBeYUDDmn8TesKp691tFUMa5xwaC48AErye1WsOdpO797pPC439a9Jy3UixVTtou/qbHpXlYpg1GSbg5pOvXjwwFB7HQZota3YAOQQs11+1Z62GkSH2iCMe5VT1MXG2jsi2efs7TWZrfJp7qb26Lmzsv30V3NF0U9kZvmx54eysHdkf/ALM8/wD2IV31ddy1nfRstU0ix73iJ0Q0AaQBF5Im4jBcB9ZR8z/9n/5rpudVrFuriuztlnqHRFQCrpse1ogDRgFpgASDG8UiV6/kjL1K1Oc2npBzbyHNi668aiLxyrlF4/mpl8ZPBPanVqjhDnutGiImdzT0CBJjkC7AeyO7zRvHaP7FYV6Ai89+sd/mjOfPsKHsjP8ANWc8fYUhXoaLzr6xqnmzOcd6ly2bOeL7XXFN9FrAWkgteSZG8QhXb0REUREQEREBERAREQEREBERAREQEREBERAUVRAREQEREBERAREQEREBdG7JFkfVfQ0GaWiKk3gYlkYneXeV13Ofv2f6T1omvNxkSv5MfnZ61WZErAgimLjPfs1ca7bCQqzX2ZRy522yupdoqNcWBsl9ItkRr05i7YuoiyVru5tx11W741cK5+pBMSJM3a7wfUeRZdr65/qn0JFro2U81q1ocTpNZOrSDo6Rvrks1s3fk9BzKmjUeKpOkdIXOYwgXGDeeRdo7X8cZ9axNAHVq9AA6khWh2TaIxpi4TrN1+/vFYnJtLDtLZvxGw64K+k2duwcmqZg9XGoKY0iNHCDJAvkuw+NQVSvmoZPp6LdKm0k4w2BMThqwWwZPo+RZs70YzHpX0dobsH5RshXtDT4IxnvRtB9CFfIzJtOXTSZF0DQEi6+dqxq2Bg72zU3XbGt4sF9woNk7lt/4RtJ2b6jbM2I0W/lF90bEK+GlYWHvrKxuOAY4XYagb+Bbfm6l5CnzbfUvop0munubRBI7wX4b28tnydviN/KNsoPj+b6XkKXNM9SybSdRIfZKdBlRpmXU4aWwZDtCHH3L6xQbduW3R4I2H1rJlBoFwAui4DYB6EGPzzlLbYObtG2PH2oMsZS8awX/wCVaNc/j3ituj8cc9alAyASCIug70+vpRa1/PGUcdOw8zaNk+PsVOVcozfVsYjZQrb21++Ft0BEfGEdSyLR6+j1BQrQMpZQ8tZeKhU2x421T5yyh5ezfp37J8beW8NHTPTPWsXwAeDe1CLp4elCtRyhlC/7TZ7pn7M7UAfG31Pl2UPOqGz7sdoHjbSt1J2kJIgkXiZxuN+vALK7Wdc47XT1hErQLbb5j5XR/S75HjbxQW23ET8rpbfug2T4y+iBPxv+srHcgQSBF153ruhFrS6127z2nrwsjdUbXb4QWi2+fN2fdKe2Nq3VgYOiJJnqjWRsCpe2cRMxiMbjHDugeMIlaWWi23fbsQD90pawT6Fka9sE/bsB5rS1AHbvr6AByegR6SoS06xeSMcTEEDfgdCFaDVtgxt+JP8AhaO1o9Kratsn7+cY+60fGI/4r6I9PWD1gL56lbdNDC0kmSJEwHYi/CdJCgr2qPvzv01DZpbOJZGraddufr/6FHVG9vrJlQFxA0YAF4cCdg3OrXyLYQNnx8BCtAfaT/jX4x/CpjwtH3qtqV7vtdQyAe8ZdIJ9C3wPjhnrUI+PjhKDFlorecv/ACt2A+lbRXq+XceILVEK6SpW75RV8s7k96otVTyp6faXzuK02mqWtkEDC8tLrpjAKFcgLbU8foPtLP5dU8ccbT7S4BuUzrc2NXc6ounHC+4/EL7rLWL2yS03xuQQLgJx35Qrjct56VLNbKFmNNzhW0e6N0hBe/RAa2/SiCSZEBd1yQ8uYdJxcdI3ngBjpXByuSyY6Ab9ergRc1zCL5dP8TuhbGVIF8nhhRpuRaW2gFwaMSCd66J6wtyAutZyu7q3/QOsrsq88z/t76draGOgdqacAfCftCuJrfKSup/PFbyn9FP2VlQyjXqPYxtUAvfTYCabIBe9rJI0bwNKeJGY7LVIB0iLwCZ4Lv8Ak7lWXbr8No5F9pzPtEff2k/+I0D95Wn6I2vztnNj2EI+Vj7zjeRicNyBHBdPGqa92BwGE4nV0hfV9EbV54zmh7K4S3VXWJ5o1XGo5rmuc9oaA4EAhsHC6BO8ixyNOpA1mNK+MYN+q7FZmrMi/EjXqE7FwxzgbP8ADdrES3WQZw3ulYtzgG63DrySN0266LhF6I5uk6ABecMcb9qVHEtNzhIm4icbxeuE+kYAbDHXESZG6A1d7dwqHOUaU9qdERo6YiZmZ0EHYGSBABMXC8Xxh0LCq3SEFtxM6v5TftXANzpgHuLjJJB7YBE6u81LB2dtzYoOuLZ7qJcGjA7i5Udla43bnjkcHWhZpgaQIgjwgL7wR0rrP0x3U/JzERo9uETMzPa1GZ3C/Ss5eCZh1YEDHDue+g7S2qThokgAndtxk437ATxFZWht17bgTBMHC8eviXU351MIg2FhGw1Gkaxh2vY53KVyeT7e7KdRtAadnklxeyqS+GscYwEA3IRzZqdZHRK1EaTmui8EDG6+dXGVvGYW3KFr5xPoEPP7XzqlWMWVCYuxjpcQsHCSHReG9TiI6Tyrf9Am+fWvnVfoGzz2188hGDnHZt6AtVQaWIw4dgd1tHIvo+gVPzy1c8qMwqXnVq573IRopmIAwlg4i2/kWIEwSL7tup13UvpGYNHzm1c/7lfoBQ84tXP+5CPnL3bNurfu6Fi5pJktPhbYOj3sxjiV9X1f2fy1p57+1T6vrNrqV+eHspSNRc6cDq1HxZ61rcwk3s1tOuJABni0W8i+o9j6y+NX573KjsfWTbW54+pKR84c7YfB1bcVg5hmdG8EkGML4u4QvsPY/sh8rzp9Sv1f2PZU50pSPlc519x8KLuCFjG6mNb+oweMk8q+36A2PxanOe5UZh2PxX857kpHxMIBkAAnRkgDZeqK+/s671yAzIsniv8Az+5ZDMyyjBr/AM/uSkcX28wYPgzxl2HIsnVsYN0ujlu9K5MZm2UeC786yGaFl8V/OFKRxZqHpPJFyjXG6/WBxQuZGatnGp/OOWQzZs+x/Ou9aUjhGF13FPLf0QoA6P5emfUufGbtDY/nX+tZfMFDY/nqvtJSOCIcQbjfpe5b43jyFcv8w0dlT9RW9tX5jo7Kn6it7aU4ukZw07aa1A2QgUwe6g6A8a9+leW97c2+4rueRqQOnLQTcLwCda2/MlHZU/UVvbX1WWyMpToA34y5zjdhe4k7UWNvax4o5ArCqKKkKoiAvNuyRRItTXHB1IAfyudPWF6Sum9kuy6VGlUHgvLTwPE9bQria88cFyGbjAbXQH+aw4bHA+hcfB319WS65pVqbxi17SAQYxRHtaKMMgHeVUaF5jn82m22HSDiSxjjBaBho6x+FenLyDO+1mrbKpdG4caYu8FhIHHjypia4p1SnqFT8zfUsWQ8htMOL3bloJbGkcNW2FqcCdnQuw5gWDttsa4iRTBfx+D0qo7FZex2wNHbLQ4u16LGhs72tb29j6j5V/5WepdwRK1HUPq+oa6j/wClPq9s/lKn9HsruCilHUR2PbN5Sry0/YXW88MzRZQKlF1ZzIgiW7l04mG4Yci9TUInFEjwPJ+Sq9pqinRD75AJi44aUx3oxO9Ou4+vZFzTo2SoKlN1QuAI3RYReIODQelczRsrKZJZTa0nHRaGzwwtqtIqiIoqoiICKIgKqKoCiIgqiqiCqIiAqoqgIoiAqoqgiIiAiqiAiIgKqIgIiIKiiIKuHzusvbbFVGsN0x/IQ7qBXMLGrTDmlpwIIPARBQeIFqys47oy7w2fuCztNI03uacWuLTwtMKWV3dKf+4zX+NqrL2tmA4B1LJAijQvHMvj7XXu/wCtU/eV7GvG8uj7VX/3quv8ZRNca8fEe5ehdjOx6NGpVIve7RHA3HpXnpHxMr2TNyx9ostJn4QTwuvVMciqoqooiiqCIqiAiIgIiiCqKqIKoiqAoiICqiqCKoogKoiCKoiAiKICqIUBFFUBFFUEVUVQRVRVAREQEREBERB5RnlZe12yrscQ8fzCT0yuKst1WnpGN2zEx4QXcOyPZofSqeM1zD/KZH7jyL7nWZhl2g3SiNKBPKqjtyIiii8ey9Qd8qry0/xah2XFxI6CCvYV5bnR97r8PUAqmuKyNZO3Wmkza8TwC8noXswC867HVi0rQ6ocGNgH8TrupejKLiIiqAiIgIoqgKKogiKogKKqIKoiqCKoiCIqogqiqIIiKoIiKoIqiICIiAoqogIqiCKoiAoqiCIqogIqiAiIg4nOXI/yykGB2i5rg5pIkTBBB5Vx9azup3PEb+o8BXZli9gcIIkb6DJERAXm+Usn1LRbawpMLjpkE6gNpOpekLFlMNnRAEmTAiScSdpQcTmzkX5HSLZDnOOk4gQMLgFzCIgIoqgIiICIiCKqIgIqogqIiAiIgKIqgiqiqAoqogKoogIqiAiiqCKqKoIiqiAqiIIqiICIiCIiqAoqog/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prstClr val="black"/>
              </a:solidFill>
            </a:endParaRPr>
          </a:p>
        </p:txBody>
      </p:sp>
      <p:pic>
        <p:nvPicPr>
          <p:cNvPr id="2" name="Picture 2" descr="http://www.diabeteskauppa.fi/media/catalog/product/cache/1/image/9df78eab33525d08d6e5fb8d27136e95/r/e/resolve4_1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70034">
            <a:off x="830433" y="2265281"/>
            <a:ext cx="2720716" cy="3365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iruutu 2"/>
          <p:cNvSpPr txBox="1"/>
          <p:nvPr/>
        </p:nvSpPr>
        <p:spPr>
          <a:xfrm>
            <a:off x="5220072" y="47667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JOKERI!</a:t>
            </a:r>
          </a:p>
        </p:txBody>
      </p:sp>
      <p:cxnSp>
        <p:nvCxnSpPr>
          <p:cNvPr id="8" name="Suora nuoliyhdysviiva 7"/>
          <p:cNvCxnSpPr/>
          <p:nvPr/>
        </p:nvCxnSpPr>
        <p:spPr>
          <a:xfrm flipV="1">
            <a:off x="3747503" y="3717585"/>
            <a:ext cx="924884" cy="144016"/>
          </a:xfrm>
          <a:prstGeom prst="straightConnector1">
            <a:avLst/>
          </a:prstGeom>
          <a:ln w="4762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26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231</Words>
  <Application>Microsoft Office PowerPoint</Application>
  <PresentationFormat>Näytössä katseltava diaesitys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9" baseType="lpstr"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Satakunnan koulutuskuntayhtymä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Takkunen</dc:creator>
  <cp:lastModifiedBy>Leena Saarhelo</cp:lastModifiedBy>
  <cp:revision>22</cp:revision>
  <dcterms:created xsi:type="dcterms:W3CDTF">2014-11-11T12:22:54Z</dcterms:created>
  <dcterms:modified xsi:type="dcterms:W3CDTF">2017-11-24T10:29:17Z</dcterms:modified>
</cp:coreProperties>
</file>